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sldIdLst>
    <p:sldId id="256" r:id="rId2"/>
    <p:sldId id="257" r:id="rId3"/>
    <p:sldId id="258" r:id="rId4"/>
    <p:sldId id="259" r:id="rId5"/>
    <p:sldId id="260" r:id="rId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3" d="100"/>
          <a:sy n="73" d="100"/>
        </p:scale>
        <p:origin x="402" y="6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en-US"/>
              <a:t>Click to edit Master title style</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accent1">
                    <a:lumMod val="60000"/>
                    <a:lumOff val="4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9B6F44F-2A29-49F9-A408-766BE6780A23}" type="datetimeFigureOut">
              <a:rPr lang="en-US" smtClean="0"/>
              <a:t>5/11/2021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1D48480-9634-4725-AD26-57874F1FB720}" type="slidenum">
              <a:rPr lang="en-US" smtClean="0"/>
              <a:t>‹#›</a:t>
            </a:fld>
            <a:endParaRPr lang="en-US"/>
          </a:p>
        </p:txBody>
      </p:sp>
    </p:spTree>
    <p:extLst>
      <p:ext uri="{BB962C8B-B14F-4D97-AF65-F5344CB8AC3E}">
        <p14:creationId xmlns:p14="http://schemas.microsoft.com/office/powerpoint/2010/main" val="809797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1154955" y="685799"/>
            <a:ext cx="8825658" cy="3640667"/>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9B6F44F-2A29-49F9-A408-766BE6780A23}" type="datetimeFigureOut">
              <a:rPr lang="en-US" smtClean="0"/>
              <a:t>5/11/2021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1D48480-9634-4725-AD26-57874F1FB720}" type="slidenum">
              <a:rPr lang="en-US" smtClean="0"/>
              <a:t>‹#›</a:t>
            </a:fld>
            <a:endParaRPr lang="en-US"/>
          </a:p>
        </p:txBody>
      </p:sp>
    </p:spTree>
    <p:extLst>
      <p:ext uri="{BB962C8B-B14F-4D97-AF65-F5344CB8AC3E}">
        <p14:creationId xmlns:p14="http://schemas.microsoft.com/office/powerpoint/2010/main" val="76612411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en-US"/>
              <a:t>Click to edit Master title style</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B9B6F44F-2A29-49F9-A408-766BE6780A23}" type="datetimeFigureOut">
              <a:rPr lang="en-US" smtClean="0"/>
              <a:t>5/11/2021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1D48480-9634-4725-AD26-57874F1FB720}" type="slidenum">
              <a:rPr lang="en-US" smtClean="0"/>
              <a:t>‹#›</a:t>
            </a:fld>
            <a:endParaRPr lang="en-US"/>
          </a:p>
        </p:txBody>
      </p:sp>
    </p:spTree>
    <p:extLst>
      <p:ext uri="{BB962C8B-B14F-4D97-AF65-F5344CB8AC3E}">
        <p14:creationId xmlns:p14="http://schemas.microsoft.com/office/powerpoint/2010/main" val="426621160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74800" y="1447800"/>
            <a:ext cx="7999315" cy="2323374"/>
          </a:xfrm>
        </p:spPr>
        <p:txBody>
          <a:bodyPr/>
          <a:lstStyle>
            <a:lvl1pPr>
              <a:defRPr sz="4800"/>
            </a:lvl1pPr>
          </a:lstStyle>
          <a:p>
            <a:r>
              <a:rPr lang="en-US"/>
              <a:t>Click to edit Master title style</a:t>
            </a:r>
            <a:endParaRPr lang="en-US" dirty="0"/>
          </a:p>
        </p:txBody>
      </p:sp>
      <p:sp>
        <p:nvSpPr>
          <p:cNvPr id="14" name="Text Placeholder 3"/>
          <p:cNvSpPr>
            <a:spLocks noGrp="1"/>
          </p:cNvSpPr>
          <p:nvPr>
            <p:ph type="body" sz="half" idx="13"/>
          </p:nvPr>
        </p:nvSpPr>
        <p:spPr>
          <a:xfrm>
            <a:off x="1930400" y="3771174"/>
            <a:ext cx="7279649" cy="342174"/>
          </a:xfrm>
        </p:spPr>
        <p:txBody>
          <a:bodyPr anchor="t">
            <a:normAutofit/>
          </a:bodyPr>
          <a:lstStyle>
            <a:lvl1pPr marL="0" indent="0">
              <a:buNone/>
              <a:defRPr lang="en-US" sz="1400" b="0" i="0" kern="1200" cap="small" dirty="0">
                <a:solidFill>
                  <a:schemeClr val="accent1">
                    <a:lumMod val="60000"/>
                    <a:lumOff val="4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B9B6F44F-2A29-49F9-A408-766BE6780A23}" type="datetimeFigureOut">
              <a:rPr lang="en-US" smtClean="0"/>
              <a:t>5/11/2021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1D48480-9634-4725-AD26-57874F1FB720}" type="slidenum">
              <a:rPr lang="en-US" smtClean="0"/>
              <a:t>‹#›</a:t>
            </a:fld>
            <a:endParaRPr lang="en-US"/>
          </a:p>
        </p:txBody>
      </p:sp>
      <p:sp>
        <p:nvSpPr>
          <p:cNvPr id="12" name="TextBox 11"/>
          <p:cNvSpPr txBox="1"/>
          <p:nvPr/>
        </p:nvSpPr>
        <p:spPr>
          <a:xfrm>
            <a:off x="898295" y="971253"/>
            <a:ext cx="801912" cy="1969770"/>
          </a:xfrm>
          <a:prstGeom prst="rect">
            <a:avLst/>
          </a:prstGeom>
          <a:noFill/>
        </p:spPr>
        <p:txBody>
          <a:bodyPr wrap="square" rtlCol="0">
            <a:spAutoFit/>
          </a:bodyPr>
          <a:lstStyle/>
          <a:p>
            <a:pPr algn="r"/>
            <a:r>
              <a:rPr lang="en-US" sz="12200" b="0" i="0" dirty="0">
                <a:solidFill>
                  <a:schemeClr val="accent1">
                    <a:lumMod val="60000"/>
                    <a:lumOff val="40000"/>
                  </a:schemeClr>
                </a:solidFill>
                <a:latin typeface="Arial"/>
                <a:ea typeface="+mj-ea"/>
                <a:cs typeface="+mj-cs"/>
              </a:rPr>
              <a:t>“</a:t>
            </a:r>
          </a:p>
        </p:txBody>
      </p:sp>
      <p:sp>
        <p:nvSpPr>
          <p:cNvPr id="11" name="TextBox 10"/>
          <p:cNvSpPr txBox="1"/>
          <p:nvPr/>
        </p:nvSpPr>
        <p:spPr>
          <a:xfrm>
            <a:off x="9330490" y="2613787"/>
            <a:ext cx="801912" cy="1969770"/>
          </a:xfrm>
          <a:prstGeom prst="rect">
            <a:avLst/>
          </a:prstGeom>
          <a:noFill/>
        </p:spPr>
        <p:txBody>
          <a:bodyPr wrap="square" rtlCol="0">
            <a:spAutoFit/>
          </a:bodyPr>
          <a:lstStyle/>
          <a:p>
            <a:pPr algn="r"/>
            <a:r>
              <a:rPr lang="en-US" sz="12200" b="0" i="0" dirty="0">
                <a:solidFill>
                  <a:schemeClr val="accent1">
                    <a:lumMod val="60000"/>
                    <a:lumOff val="40000"/>
                  </a:schemeClr>
                </a:solidFill>
                <a:latin typeface="Arial"/>
                <a:ea typeface="+mj-ea"/>
                <a:cs typeface="+mj-cs"/>
              </a:rPr>
              <a:t>”</a:t>
            </a:r>
          </a:p>
        </p:txBody>
      </p:sp>
    </p:spTree>
    <p:extLst>
      <p:ext uri="{BB962C8B-B14F-4D97-AF65-F5344CB8AC3E}">
        <p14:creationId xmlns:p14="http://schemas.microsoft.com/office/powerpoint/2010/main" val="288038150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59" cy="165318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none">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9B6F44F-2A29-49F9-A408-766BE6780A23}" type="datetimeFigureOut">
              <a:rPr lang="en-US" smtClean="0"/>
              <a:t>5/11/2021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1D48480-9634-4725-AD26-57874F1FB720}" type="slidenum">
              <a:rPr lang="en-US" smtClean="0"/>
              <a:t>‹#›</a:t>
            </a:fld>
            <a:endParaRPr lang="en-US"/>
          </a:p>
        </p:txBody>
      </p:sp>
    </p:spTree>
    <p:extLst>
      <p:ext uri="{BB962C8B-B14F-4D97-AF65-F5344CB8AC3E}">
        <p14:creationId xmlns:p14="http://schemas.microsoft.com/office/powerpoint/2010/main" val="343136736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a:t>Click to edit Master title style</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17" name="Straight Connector 16"/>
          <p:cNvCxnSpPr/>
          <p:nvPr/>
        </p:nvCxnSpPr>
        <p:spPr>
          <a:xfrm>
            <a:off x="3726142" y="2133600"/>
            <a:ext cx="0" cy="3962400"/>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B9B6F44F-2A29-49F9-A408-766BE6780A23}" type="datetimeFigureOut">
              <a:rPr lang="en-US" smtClean="0"/>
              <a:t>5/11/2021</a:t>
            </a:fld>
            <a:endParaRPr lang="en-US"/>
          </a:p>
        </p:txBody>
      </p:sp>
      <p:sp>
        <p:nvSpPr>
          <p:cNvPr id="4"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1D48480-9634-4725-AD26-57874F1FB720}" type="slidenum">
              <a:rPr lang="en-US" smtClean="0"/>
              <a:t>‹#›</a:t>
            </a:fld>
            <a:endParaRPr lang="en-US"/>
          </a:p>
        </p:txBody>
      </p:sp>
    </p:spTree>
    <p:extLst>
      <p:ext uri="{BB962C8B-B14F-4D97-AF65-F5344CB8AC3E}">
        <p14:creationId xmlns:p14="http://schemas.microsoft.com/office/powerpoint/2010/main" val="204914248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a:t>Click to edit Master title style</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17" name="Straight Connector 16"/>
          <p:cNvCxnSpPr/>
          <p:nvPr/>
        </p:nvCxnSpPr>
        <p:spPr>
          <a:xfrm>
            <a:off x="3726142" y="2133600"/>
            <a:ext cx="0" cy="3962400"/>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B9B6F44F-2A29-49F9-A408-766BE6780A23}" type="datetimeFigureOut">
              <a:rPr lang="en-US" smtClean="0"/>
              <a:t>5/11/2021</a:t>
            </a:fld>
            <a:endParaRPr lang="en-US"/>
          </a:p>
        </p:txBody>
      </p:sp>
      <p:sp>
        <p:nvSpPr>
          <p:cNvPr id="4"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1D48480-9634-4725-AD26-57874F1FB720}" type="slidenum">
              <a:rPr lang="en-US" smtClean="0"/>
              <a:t>‹#›</a:t>
            </a:fld>
            <a:endParaRPr lang="en-US"/>
          </a:p>
        </p:txBody>
      </p:sp>
    </p:spTree>
    <p:extLst>
      <p:ext uri="{BB962C8B-B14F-4D97-AF65-F5344CB8AC3E}">
        <p14:creationId xmlns:p14="http://schemas.microsoft.com/office/powerpoint/2010/main" val="427445923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nchorCtr="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9B6F44F-2A29-49F9-A408-766BE6780A23}" type="datetimeFigureOut">
              <a:rPr lang="en-US" smtClean="0"/>
              <a:t>5/11/2021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1D48480-9634-4725-AD26-57874F1FB720}" type="slidenum">
              <a:rPr lang="en-US" smtClean="0"/>
              <a:t>‹#›</a:t>
            </a:fld>
            <a:endParaRPr lang="en-US"/>
          </a:p>
        </p:txBody>
      </p:sp>
    </p:spTree>
    <p:extLst>
      <p:ext uri="{BB962C8B-B14F-4D97-AF65-F5344CB8AC3E}">
        <p14:creationId xmlns:p14="http://schemas.microsoft.com/office/powerpoint/2010/main" val="113002111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en-US"/>
              <a:t>Click to edit Master title style</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9B6F44F-2A29-49F9-A408-766BE6780A23}" type="datetimeFigureOut">
              <a:rPr lang="en-US" smtClean="0"/>
              <a:t>5/11/2021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1D48480-9634-4725-AD26-57874F1FB720}" type="slidenum">
              <a:rPr lang="en-US" smtClean="0"/>
              <a:t>‹#›</a:t>
            </a:fld>
            <a:endParaRPr lang="en-US"/>
          </a:p>
        </p:txBody>
      </p:sp>
    </p:spTree>
    <p:extLst>
      <p:ext uri="{BB962C8B-B14F-4D97-AF65-F5344CB8AC3E}">
        <p14:creationId xmlns:p14="http://schemas.microsoft.com/office/powerpoint/2010/main" val="25695045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9B6F44F-2A29-49F9-A408-766BE6780A23}" type="datetimeFigureOut">
              <a:rPr lang="en-US" smtClean="0"/>
              <a:t>5/11/2021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1D48480-9634-4725-AD26-57874F1FB720}" type="slidenum">
              <a:rPr lang="en-US" smtClean="0"/>
              <a:t>‹#›</a:t>
            </a:fld>
            <a:endParaRPr lang="en-US"/>
          </a:p>
        </p:txBody>
      </p:sp>
    </p:spTree>
    <p:extLst>
      <p:ext uri="{BB962C8B-B14F-4D97-AF65-F5344CB8AC3E}">
        <p14:creationId xmlns:p14="http://schemas.microsoft.com/office/powerpoint/2010/main" val="408397721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9B6F44F-2A29-49F9-A408-766BE6780A23}" type="datetimeFigureOut">
              <a:rPr lang="en-US" smtClean="0"/>
              <a:t>5/11/2021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1D48480-9634-4725-AD26-57874F1FB720}" type="slidenum">
              <a:rPr lang="en-US" smtClean="0"/>
              <a:t>‹#›</a:t>
            </a:fld>
            <a:endParaRPr lang="en-US"/>
          </a:p>
        </p:txBody>
      </p:sp>
    </p:spTree>
    <p:extLst>
      <p:ext uri="{BB962C8B-B14F-4D97-AF65-F5344CB8AC3E}">
        <p14:creationId xmlns:p14="http://schemas.microsoft.com/office/powerpoint/2010/main" val="293140890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9B6F44F-2A29-49F9-A408-766BE6780A23}" type="datetimeFigureOut">
              <a:rPr lang="en-US" smtClean="0"/>
              <a:t>5/11/2021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1D48480-9634-4725-AD26-57874F1FB720}" type="slidenum">
              <a:rPr lang="en-US" smtClean="0"/>
              <a:t>‹#›</a:t>
            </a:fld>
            <a:endParaRPr lang="en-US"/>
          </a:p>
        </p:txBody>
      </p:sp>
    </p:spTree>
    <p:extLst>
      <p:ext uri="{BB962C8B-B14F-4D97-AF65-F5344CB8AC3E}">
        <p14:creationId xmlns:p14="http://schemas.microsoft.com/office/powerpoint/2010/main" val="336073330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9B6F44F-2A29-49F9-A408-766BE6780A23}" type="datetimeFigureOut">
              <a:rPr lang="en-US" smtClean="0"/>
              <a:t>5/11/2021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1D48480-9634-4725-AD26-57874F1FB720}" type="slidenum">
              <a:rPr lang="en-US" smtClean="0"/>
              <a:t>‹#›</a:t>
            </a:fld>
            <a:endParaRPr lang="en-US"/>
          </a:p>
        </p:txBody>
      </p:sp>
    </p:spTree>
    <p:extLst>
      <p:ext uri="{BB962C8B-B14F-4D97-AF65-F5344CB8AC3E}">
        <p14:creationId xmlns:p14="http://schemas.microsoft.com/office/powerpoint/2010/main" val="260255650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7" name="Date Placeholder 2"/>
          <p:cNvSpPr>
            <a:spLocks noGrp="1"/>
          </p:cNvSpPr>
          <p:nvPr>
            <p:ph type="dt" sz="half" idx="10"/>
          </p:nvPr>
        </p:nvSpPr>
        <p:spPr/>
        <p:txBody>
          <a:bodyPr/>
          <a:lstStyle/>
          <a:p>
            <a:fld id="{B9B6F44F-2A29-49F9-A408-766BE6780A23}" type="datetimeFigureOut">
              <a:rPr lang="en-US" smtClean="0"/>
              <a:t>5/11/2021</a:t>
            </a:fld>
            <a:endParaRPr lang="en-US"/>
          </a:p>
        </p:txBody>
      </p:sp>
      <p:sp>
        <p:nvSpPr>
          <p:cNvPr id="5" name="Footer Placeholder 3"/>
          <p:cNvSpPr>
            <a:spLocks noGrp="1"/>
          </p:cNvSpPr>
          <p:nvPr>
            <p:ph type="ftr" sz="quarter" idx="11"/>
          </p:nvPr>
        </p:nvSpPr>
        <p:spPr/>
        <p:txBody>
          <a:bodyPr/>
          <a:lstStyle/>
          <a:p>
            <a:endParaRPr lang="en-US"/>
          </a:p>
        </p:txBody>
      </p:sp>
      <p:sp>
        <p:nvSpPr>
          <p:cNvPr id="6" name="Slide Number Placeholder 4"/>
          <p:cNvSpPr>
            <a:spLocks noGrp="1"/>
          </p:cNvSpPr>
          <p:nvPr>
            <p:ph type="sldNum" sz="quarter" idx="12"/>
          </p:nvPr>
        </p:nvSpPr>
        <p:spPr/>
        <p:txBody>
          <a:bodyPr/>
          <a:lstStyle/>
          <a:p>
            <a:fld id="{F1D48480-9634-4725-AD26-57874F1FB720}" type="slidenum">
              <a:rPr lang="en-US" smtClean="0"/>
              <a:t>‹#›</a:t>
            </a:fld>
            <a:endParaRPr lang="en-US"/>
          </a:p>
        </p:txBody>
      </p:sp>
    </p:spTree>
    <p:extLst>
      <p:ext uri="{BB962C8B-B14F-4D97-AF65-F5344CB8AC3E}">
        <p14:creationId xmlns:p14="http://schemas.microsoft.com/office/powerpoint/2010/main" val="40971329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B9B6F44F-2A29-49F9-A408-766BE6780A23}" type="datetimeFigureOut">
              <a:rPr lang="en-US" smtClean="0"/>
              <a:t>5/11/2021</a:t>
            </a:fld>
            <a:endParaRPr lang="en-US"/>
          </a:p>
        </p:txBody>
      </p:sp>
      <p:sp>
        <p:nvSpPr>
          <p:cNvPr id="5" name="Footer Placeholder 2"/>
          <p:cNvSpPr>
            <a:spLocks noGrp="1"/>
          </p:cNvSpPr>
          <p:nvPr>
            <p:ph type="ftr" sz="quarter" idx="11"/>
          </p:nvPr>
        </p:nvSpPr>
        <p:spPr/>
        <p:txBody>
          <a:bodyPr/>
          <a:lstStyle/>
          <a:p>
            <a:endParaRPr lang="en-US"/>
          </a:p>
        </p:txBody>
      </p:sp>
      <p:sp>
        <p:nvSpPr>
          <p:cNvPr id="6" name="Slide Number Placeholder 3"/>
          <p:cNvSpPr>
            <a:spLocks noGrp="1"/>
          </p:cNvSpPr>
          <p:nvPr>
            <p:ph type="sldNum" sz="quarter" idx="12"/>
          </p:nvPr>
        </p:nvSpPr>
        <p:spPr/>
        <p:txBody>
          <a:bodyPr/>
          <a:lstStyle/>
          <a:p>
            <a:fld id="{F1D48480-9634-4725-AD26-57874F1FB720}" type="slidenum">
              <a:rPr lang="en-US" smtClean="0"/>
              <a:t>‹#›</a:t>
            </a:fld>
            <a:endParaRPr lang="en-US"/>
          </a:p>
        </p:txBody>
      </p:sp>
    </p:spTree>
    <p:extLst>
      <p:ext uri="{BB962C8B-B14F-4D97-AF65-F5344CB8AC3E}">
        <p14:creationId xmlns:p14="http://schemas.microsoft.com/office/powerpoint/2010/main" val="15519343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3401063" cy="1447800"/>
          </a:xfrm>
        </p:spPr>
        <p:txBody>
          <a:bodyPr anchor="b"/>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54955" y="3129280"/>
            <a:ext cx="3401062"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7" name="Date Placeholder 4"/>
          <p:cNvSpPr>
            <a:spLocks noGrp="1"/>
          </p:cNvSpPr>
          <p:nvPr>
            <p:ph type="dt" sz="half" idx="10"/>
          </p:nvPr>
        </p:nvSpPr>
        <p:spPr/>
        <p:txBody>
          <a:bodyPr/>
          <a:lstStyle/>
          <a:p>
            <a:fld id="{B9B6F44F-2A29-49F9-A408-766BE6780A23}" type="datetimeFigureOut">
              <a:rPr lang="en-US" smtClean="0"/>
              <a:t>5/11/2021</a:t>
            </a:fld>
            <a:endParaRPr lang="en-US"/>
          </a:p>
        </p:txBody>
      </p:sp>
      <p:sp>
        <p:nvSpPr>
          <p:cNvPr id="5" name="Footer Placeholder 5"/>
          <p:cNvSpPr>
            <a:spLocks noGrp="1"/>
          </p:cNvSpPr>
          <p:nvPr>
            <p:ph type="ftr" sz="quarter" idx="11"/>
          </p:nvPr>
        </p:nvSpPr>
        <p:spPr/>
        <p:txBody>
          <a:bodyPr/>
          <a:lstStyle/>
          <a:p>
            <a:endParaRPr lang="en-US"/>
          </a:p>
        </p:txBody>
      </p:sp>
      <p:sp>
        <p:nvSpPr>
          <p:cNvPr id="6" name="Slide Number Placeholder 6"/>
          <p:cNvSpPr>
            <a:spLocks noGrp="1"/>
          </p:cNvSpPr>
          <p:nvPr>
            <p:ph type="sldNum" sz="quarter" idx="12"/>
          </p:nvPr>
        </p:nvSpPr>
        <p:spPr/>
        <p:txBody>
          <a:bodyPr/>
          <a:lstStyle/>
          <a:p>
            <a:fld id="{F1D48480-9634-4725-AD26-57874F1FB720}" type="slidenum">
              <a:rPr lang="en-US" smtClean="0"/>
              <a:t>‹#›</a:t>
            </a:fld>
            <a:endParaRPr lang="en-US"/>
          </a:p>
        </p:txBody>
      </p:sp>
    </p:spTree>
    <p:extLst>
      <p:ext uri="{BB962C8B-B14F-4D97-AF65-F5344CB8AC3E}">
        <p14:creationId xmlns:p14="http://schemas.microsoft.com/office/powerpoint/2010/main" val="396191823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9B6F44F-2A29-49F9-A408-766BE6780A23}" type="datetimeFigureOut">
              <a:rPr lang="en-US" smtClean="0"/>
              <a:t>5/11/2021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1D48480-9634-4725-AD26-57874F1FB720}" type="slidenum">
              <a:rPr lang="en-US" smtClean="0"/>
              <a:t>‹#›</a:t>
            </a:fld>
            <a:endParaRPr lang="en-US"/>
          </a:p>
        </p:txBody>
      </p:sp>
    </p:spTree>
    <p:extLst>
      <p:ext uri="{BB962C8B-B14F-4D97-AF65-F5344CB8AC3E}">
        <p14:creationId xmlns:p14="http://schemas.microsoft.com/office/powerpoint/2010/main" val="40911634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44"/>
          <a:stretch/>
        </p:blipFill>
        <p:spPr>
          <a:xfrm>
            <a:off x="0" y="2669685"/>
            <a:ext cx="4035669"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9012"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en-US"/>
              <a:t>Click to edit Master title style</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B9B6F44F-2A29-49F9-A408-766BE6780A23}" type="datetimeFigureOut">
              <a:rPr lang="en-US" smtClean="0"/>
              <a:t>5/11/2021</a:t>
            </a:fld>
            <a:endParaRPr lang="en-US"/>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en-US"/>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F1D48480-9634-4725-AD26-57874F1FB720}" type="slidenum">
              <a:rPr lang="en-US" smtClean="0"/>
              <a:t>‹#›</a:t>
            </a:fld>
            <a:endParaRPr lang="en-US"/>
          </a:p>
        </p:txBody>
      </p:sp>
    </p:spTree>
    <p:extLst>
      <p:ext uri="{BB962C8B-B14F-4D97-AF65-F5344CB8AC3E}">
        <p14:creationId xmlns:p14="http://schemas.microsoft.com/office/powerpoint/2010/main" val="1580139911"/>
      </p:ext>
    </p:extLst>
  </p:cSld>
  <p:clrMap bg1="dk1" tx1="lt1" bg2="dk2" tx2="lt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 id="2147483708" r:id="rId12"/>
    <p:sldLayoutId id="2147483709" r:id="rId13"/>
    <p:sldLayoutId id="2147483710" r:id="rId14"/>
    <p:sldLayoutId id="2147483711" r:id="rId15"/>
    <p:sldLayoutId id="2147483712" r:id="rId16"/>
    <p:sldLayoutId id="2147483713" r:id="rId17"/>
  </p:sldLayoutIdLst>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lumMod val="60000"/>
            <a:lumOff val="4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accent1">
            <a:lumMod val="60000"/>
            <a:lumOff val="4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accent1">
            <a:lumMod val="60000"/>
            <a:lumOff val="4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accent1">
            <a:lumMod val="60000"/>
            <a:lumOff val="4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accent1">
            <a:lumMod val="60000"/>
            <a:lumOff val="40000"/>
          </a:schemeClr>
        </a:buClr>
        <a:buSzPct val="80000"/>
        <a:buFont typeface="Wingdings 3" charset="2"/>
        <a:buChar char=""/>
        <a:defRPr sz="1400" b="0" i="0" kern="1200">
          <a:solidFill>
            <a:schemeClr val="tx1"/>
          </a:solidFill>
          <a:latin typeface="+mj-lt"/>
          <a:ea typeface="+mj-ea"/>
          <a:cs typeface="+mj-cs"/>
        </a:defRPr>
      </a:lvl5pPr>
      <a:lvl6pPr marL="2514600" indent="-228600" algn="l" defTabSz="457200" rtl="0" eaLnBrk="1" latinLnBrk="0" hangingPunct="1">
        <a:spcBef>
          <a:spcPts val="1000"/>
        </a:spcBef>
        <a:spcAft>
          <a:spcPts val="0"/>
        </a:spcAft>
        <a:buClr>
          <a:schemeClr val="accent1">
            <a:lumMod val="60000"/>
            <a:lumOff val="4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accent1">
            <a:lumMod val="60000"/>
            <a:lumOff val="4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accent1">
            <a:lumMod val="60000"/>
            <a:lumOff val="4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accent1">
            <a:lumMod val="60000"/>
            <a:lumOff val="4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71EDBF-04D3-4251-9919-C73D3DF9820B}"/>
              </a:ext>
            </a:extLst>
          </p:cNvPr>
          <p:cNvSpPr>
            <a:spLocks noGrp="1"/>
          </p:cNvSpPr>
          <p:nvPr>
            <p:ph type="ctrTitle"/>
          </p:nvPr>
        </p:nvSpPr>
        <p:spPr>
          <a:xfrm>
            <a:off x="1154955" y="1447801"/>
            <a:ext cx="8825658" cy="1981200"/>
          </a:xfrm>
        </p:spPr>
        <p:txBody>
          <a:bodyPr/>
          <a:lstStyle/>
          <a:p>
            <a:pPr algn="ctr"/>
            <a:r>
              <a:rPr lang="en-US" b="1" dirty="0">
                <a:latin typeface="Times New Roman" panose="02020603050405020304" pitchFamily="18" charset="0"/>
                <a:cs typeface="Times New Roman" panose="02020603050405020304" pitchFamily="18" charset="0"/>
              </a:rPr>
              <a:t>Skim Fitness market analysis</a:t>
            </a:r>
            <a:r>
              <a:rPr lang="en-US" dirty="0"/>
              <a:t>.</a:t>
            </a:r>
          </a:p>
        </p:txBody>
      </p:sp>
      <p:sp>
        <p:nvSpPr>
          <p:cNvPr id="3" name="Subtitle 2">
            <a:extLst>
              <a:ext uri="{FF2B5EF4-FFF2-40B4-BE49-F238E27FC236}">
                <a16:creationId xmlns:a16="http://schemas.microsoft.com/office/drawing/2014/main" id="{010889E3-DFE8-4799-A165-3CCE845701A3}"/>
              </a:ext>
            </a:extLst>
          </p:cNvPr>
          <p:cNvSpPr>
            <a:spLocks noGrp="1"/>
          </p:cNvSpPr>
          <p:nvPr>
            <p:ph type="subTitle" idx="1"/>
          </p:nvPr>
        </p:nvSpPr>
        <p:spPr>
          <a:xfrm>
            <a:off x="1524000" y="3602037"/>
            <a:ext cx="9144000" cy="2579821"/>
          </a:xfrm>
        </p:spPr>
        <p:txBody>
          <a:bodyPr>
            <a:normAutofit/>
          </a:bodyPr>
          <a:lstStyle/>
          <a:p>
            <a:pPr algn="ctr"/>
            <a:r>
              <a:rPr lang="en-US" sz="4000" b="1" dirty="0">
                <a:latin typeface="Times New Roman" panose="02020603050405020304" pitchFamily="18" charset="0"/>
                <a:cs typeface="Times New Roman" panose="02020603050405020304" pitchFamily="18" charset="0"/>
              </a:rPr>
              <a:t>Student name</a:t>
            </a:r>
          </a:p>
          <a:p>
            <a:pPr algn="ctr"/>
            <a:r>
              <a:rPr lang="en-US" sz="4000" b="1" dirty="0">
                <a:latin typeface="Times New Roman" panose="02020603050405020304" pitchFamily="18" charset="0"/>
                <a:cs typeface="Times New Roman" panose="02020603050405020304" pitchFamily="18" charset="0"/>
              </a:rPr>
              <a:t>Institution Affiliation.</a:t>
            </a:r>
          </a:p>
          <a:p>
            <a:pPr algn="ctr"/>
            <a:r>
              <a:rPr lang="en-US" sz="4000" b="1" dirty="0">
                <a:latin typeface="Times New Roman" panose="02020603050405020304" pitchFamily="18" charset="0"/>
                <a:cs typeface="Times New Roman" panose="02020603050405020304" pitchFamily="18" charset="0"/>
              </a:rPr>
              <a:t>Date</a:t>
            </a:r>
          </a:p>
        </p:txBody>
      </p:sp>
    </p:spTree>
    <p:extLst>
      <p:ext uri="{BB962C8B-B14F-4D97-AF65-F5344CB8AC3E}">
        <p14:creationId xmlns:p14="http://schemas.microsoft.com/office/powerpoint/2010/main" val="24487001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A29FC0-B07C-494F-B2F7-9739B2E2917B}"/>
              </a:ext>
            </a:extLst>
          </p:cNvPr>
          <p:cNvSpPr>
            <a:spLocks noGrp="1"/>
          </p:cNvSpPr>
          <p:nvPr>
            <p:ph type="title"/>
          </p:nvPr>
        </p:nvSpPr>
        <p:spPr/>
        <p:txBody>
          <a:bodyPr/>
          <a:lstStyle/>
          <a:p>
            <a:pPr algn="ctr"/>
            <a:r>
              <a:rPr lang="en-US" b="1" dirty="0">
                <a:latin typeface="Times New Roman" panose="02020603050405020304" pitchFamily="18" charset="0"/>
                <a:cs typeface="Times New Roman" panose="02020603050405020304" pitchFamily="18" charset="0"/>
              </a:rPr>
              <a:t>Marketing Analysis</a:t>
            </a:r>
          </a:p>
        </p:txBody>
      </p:sp>
      <p:sp>
        <p:nvSpPr>
          <p:cNvPr id="3" name="Content Placeholder 2">
            <a:extLst>
              <a:ext uri="{FF2B5EF4-FFF2-40B4-BE49-F238E27FC236}">
                <a16:creationId xmlns:a16="http://schemas.microsoft.com/office/drawing/2014/main" id="{699051AA-A6E4-4F90-8646-848B8CB5FC33}"/>
              </a:ext>
            </a:extLst>
          </p:cNvPr>
          <p:cNvSpPr>
            <a:spLocks noGrp="1"/>
          </p:cNvSpPr>
          <p:nvPr>
            <p:ph idx="1"/>
          </p:nvPr>
        </p:nvSpPr>
        <p:spPr/>
        <p:txBody>
          <a:bodyPr>
            <a:normAutofit/>
          </a:bodyPr>
          <a:lstStyle/>
          <a:p>
            <a:pPr marL="0" indent="0">
              <a:buNone/>
            </a:pPr>
            <a:r>
              <a:rPr lang="en-US" dirty="0">
                <a:latin typeface="Times New Roman" panose="02020603050405020304" pitchFamily="18" charset="0"/>
                <a:cs typeface="Times New Roman" panose="02020603050405020304" pitchFamily="18" charset="0"/>
              </a:rPr>
              <a:t> With the abundant quantities of marketing networks existing for fitness trades, one can influence his or her associates, budget and achievement all over so as to advance awareness for their business and fetch for new members.</a:t>
            </a:r>
          </a:p>
        </p:txBody>
      </p:sp>
    </p:spTree>
    <p:extLst>
      <p:ext uri="{BB962C8B-B14F-4D97-AF65-F5344CB8AC3E}">
        <p14:creationId xmlns:p14="http://schemas.microsoft.com/office/powerpoint/2010/main" val="354662067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6A0139-7D1C-46FF-ADA1-AF75D469E771}"/>
              </a:ext>
            </a:extLst>
          </p:cNvPr>
          <p:cNvSpPr>
            <a:spLocks noGrp="1"/>
          </p:cNvSpPr>
          <p:nvPr>
            <p:ph type="title"/>
          </p:nvPr>
        </p:nvSpPr>
        <p:spPr/>
        <p:txBody>
          <a:bodyPr/>
          <a:lstStyle/>
          <a:p>
            <a:pPr algn="ctr"/>
            <a:r>
              <a:rPr lang="en-US" b="1" dirty="0">
                <a:latin typeface="Times New Roman" panose="02020603050405020304" pitchFamily="18" charset="0"/>
                <a:cs typeface="Times New Roman" panose="02020603050405020304" pitchFamily="18" charset="0"/>
              </a:rPr>
              <a:t>Create a User-Friendly Website</a:t>
            </a:r>
          </a:p>
        </p:txBody>
      </p:sp>
      <p:sp>
        <p:nvSpPr>
          <p:cNvPr id="3" name="Content Placeholder 2">
            <a:extLst>
              <a:ext uri="{FF2B5EF4-FFF2-40B4-BE49-F238E27FC236}">
                <a16:creationId xmlns:a16="http://schemas.microsoft.com/office/drawing/2014/main" id="{49A09311-5108-48B6-9121-1D8B36730C42}"/>
              </a:ext>
            </a:extLst>
          </p:cNvPr>
          <p:cNvSpPr>
            <a:spLocks noGrp="1"/>
          </p:cNvSpPr>
          <p:nvPr>
            <p:ph idx="1"/>
          </p:nvPr>
        </p:nvSpPr>
        <p:spPr/>
        <p:txBody>
          <a:bodyPr>
            <a:normAutofit/>
          </a:bodyPr>
          <a:lstStyle/>
          <a:p>
            <a:r>
              <a:rPr lang="en-US" dirty="0">
                <a:latin typeface="Times New Roman" panose="02020603050405020304" pitchFamily="18" charset="0"/>
                <a:cs typeface="Times New Roman" panose="02020603050405020304" pitchFamily="18" charset="0"/>
              </a:rPr>
              <a:t>There no doubt that majority of individuals look online as a means of marketing their businesses. Online is a place that the website can help. </a:t>
            </a:r>
          </a:p>
          <a:p>
            <a:r>
              <a:rPr lang="en-US" dirty="0">
                <a:latin typeface="Times New Roman" panose="02020603050405020304" pitchFamily="18" charset="0"/>
                <a:cs typeface="Times New Roman" panose="02020603050405020304" pitchFamily="18" charset="0"/>
              </a:rPr>
              <a:t>So as to attract customers online, the designed website should be,</a:t>
            </a:r>
          </a:p>
          <a:p>
            <a:r>
              <a:rPr lang="en-US" dirty="0">
                <a:latin typeface="Times New Roman" panose="02020603050405020304" pitchFamily="18" charset="0"/>
                <a:cs typeface="Times New Roman" panose="02020603050405020304" pitchFamily="18" charset="0"/>
              </a:rPr>
              <a:t>Easy to navigate</a:t>
            </a:r>
          </a:p>
          <a:p>
            <a:r>
              <a:rPr lang="en-US" dirty="0">
                <a:latin typeface="Times New Roman" panose="02020603050405020304" pitchFamily="18" charset="0"/>
                <a:cs typeface="Times New Roman" panose="02020603050405020304" pitchFamily="18" charset="0"/>
              </a:rPr>
              <a:t>informative about the business location, hours, facilities. </a:t>
            </a:r>
          </a:p>
          <a:p>
            <a:r>
              <a:rPr lang="en-US" dirty="0">
                <a:latin typeface="Times New Roman" panose="02020603050405020304" pitchFamily="18" charset="0"/>
                <a:cs typeface="Times New Roman" panose="02020603050405020304" pitchFamily="18" charset="0"/>
              </a:rPr>
              <a:t>present in the search channels</a:t>
            </a:r>
          </a:p>
          <a:p>
            <a:pPr marL="0" indent="0">
              <a:buNone/>
            </a:pP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40694488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E3FA93-58A6-48AF-AB7E-DB99C372BA23}"/>
              </a:ext>
            </a:extLst>
          </p:cNvPr>
          <p:cNvSpPr>
            <a:spLocks noGrp="1"/>
          </p:cNvSpPr>
          <p:nvPr>
            <p:ph type="title"/>
          </p:nvPr>
        </p:nvSpPr>
        <p:spPr/>
        <p:txBody>
          <a:bodyPr/>
          <a:lstStyle/>
          <a:p>
            <a:pPr algn="ctr"/>
            <a:r>
              <a:rPr lang="en-US" dirty="0"/>
              <a:t>Local SEO for skim fitness</a:t>
            </a:r>
          </a:p>
        </p:txBody>
      </p:sp>
      <p:sp>
        <p:nvSpPr>
          <p:cNvPr id="3" name="Content Placeholder 2">
            <a:extLst>
              <a:ext uri="{FF2B5EF4-FFF2-40B4-BE49-F238E27FC236}">
                <a16:creationId xmlns:a16="http://schemas.microsoft.com/office/drawing/2014/main" id="{032A5476-AD19-4713-857C-A212133B2294}"/>
              </a:ext>
            </a:extLst>
          </p:cNvPr>
          <p:cNvSpPr>
            <a:spLocks noGrp="1"/>
          </p:cNvSpPr>
          <p:nvPr>
            <p:ph idx="1"/>
          </p:nvPr>
        </p:nvSpPr>
        <p:spPr/>
        <p:txBody>
          <a:bodyPr/>
          <a:lstStyle/>
          <a:p>
            <a:r>
              <a:rPr lang="en-US" dirty="0"/>
              <a:t>Local SEO is one of the greatest cost-effective methods of fitness marketing as it’s free and can have massive earnings on venture if you’re ranking extremely for local pursuits. </a:t>
            </a:r>
          </a:p>
          <a:p>
            <a:endParaRPr lang="en-US" dirty="0"/>
          </a:p>
          <a:p>
            <a:r>
              <a:rPr lang="en-US" dirty="0"/>
              <a:t>Whether you have got one fitness business or numerous, persons want to find them without any difficulties.</a:t>
            </a:r>
          </a:p>
          <a:p>
            <a:r>
              <a:rPr lang="en-US" dirty="0"/>
              <a:t>one needs to work on their local SEO to rank extremely for the keywords so that one can appear in Local Packs like other business offering the same service.</a:t>
            </a:r>
          </a:p>
          <a:p>
            <a:endParaRPr lang="en-US" dirty="0"/>
          </a:p>
        </p:txBody>
      </p:sp>
    </p:spTree>
    <p:extLst>
      <p:ext uri="{BB962C8B-B14F-4D97-AF65-F5344CB8AC3E}">
        <p14:creationId xmlns:p14="http://schemas.microsoft.com/office/powerpoint/2010/main" val="183529388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46F928-8CE4-4E93-B373-AB8513A46F5C}"/>
              </a:ext>
            </a:extLst>
          </p:cNvPr>
          <p:cNvSpPr>
            <a:spLocks noGrp="1"/>
          </p:cNvSpPr>
          <p:nvPr>
            <p:ph type="title"/>
          </p:nvPr>
        </p:nvSpPr>
        <p:spPr/>
        <p:txBody>
          <a:bodyPr/>
          <a:lstStyle/>
          <a:p>
            <a:pPr algn="ctr"/>
            <a:r>
              <a:rPr lang="en-US" dirty="0"/>
              <a:t>References </a:t>
            </a:r>
          </a:p>
        </p:txBody>
      </p:sp>
      <p:sp>
        <p:nvSpPr>
          <p:cNvPr id="3" name="Content Placeholder 2">
            <a:extLst>
              <a:ext uri="{FF2B5EF4-FFF2-40B4-BE49-F238E27FC236}">
                <a16:creationId xmlns:a16="http://schemas.microsoft.com/office/drawing/2014/main" id="{97AD33EA-37F8-452D-8EC2-EC070B44358C}"/>
              </a:ext>
            </a:extLst>
          </p:cNvPr>
          <p:cNvSpPr>
            <a:spLocks noGrp="1"/>
          </p:cNvSpPr>
          <p:nvPr>
            <p:ph idx="1"/>
          </p:nvPr>
        </p:nvSpPr>
        <p:spPr/>
        <p:txBody>
          <a:bodyPr/>
          <a:lstStyle/>
          <a:p>
            <a:r>
              <a:rPr lang="en-US" dirty="0"/>
              <a:t>Cadmus-Bertram, L. (2017). Using fitness trackers in clinical research: what nurse practitioners need to know. The journal for nurse practitioners, 13(1), 34-40.</a:t>
            </a:r>
          </a:p>
          <a:p>
            <a:r>
              <a:rPr lang="en-US" dirty="0"/>
              <a:t>Franks, B. D., Howley, E. T., &amp; </a:t>
            </a:r>
            <a:r>
              <a:rPr lang="en-US" dirty="0" err="1"/>
              <a:t>Iyriboz</a:t>
            </a:r>
            <a:r>
              <a:rPr lang="en-US" dirty="0"/>
              <a:t>, Y. (1998). The health fitness handbook. </a:t>
            </a:r>
            <a:r>
              <a:rPr lang="en-US"/>
              <a:t>Human Kinetics.</a:t>
            </a:r>
          </a:p>
          <a:p>
            <a:endParaRPr lang="en-US"/>
          </a:p>
        </p:txBody>
      </p:sp>
    </p:spTree>
    <p:extLst>
      <p:ext uri="{BB962C8B-B14F-4D97-AF65-F5344CB8AC3E}">
        <p14:creationId xmlns:p14="http://schemas.microsoft.com/office/powerpoint/2010/main" val="739446909"/>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a:themeElements>
    <a:clrScheme name="Ion">
      <a:dk1>
        <a:sysClr val="windowText" lastClr="000000"/>
      </a:dk1>
      <a:lt1>
        <a:sysClr val="window" lastClr="FFFFFF"/>
      </a:lt1>
      <a:dk2>
        <a:srgbClr val="3B3059"/>
      </a:dk2>
      <a:lt2>
        <a:srgbClr val="EBEBEB"/>
      </a:lt2>
      <a:accent1>
        <a:srgbClr val="B31166"/>
      </a:accent1>
      <a:accent2>
        <a:srgbClr val="E33D6F"/>
      </a:accent2>
      <a:accent3>
        <a:srgbClr val="E45F3C"/>
      </a:accent3>
      <a:accent4>
        <a:srgbClr val="E9943A"/>
      </a:accent4>
      <a:accent5>
        <a:srgbClr val="9B6BF2"/>
      </a:accent5>
      <a:accent6>
        <a:srgbClr val="D53DD0"/>
      </a:accent6>
      <a:hlink>
        <a:srgbClr val="EC76B5"/>
      </a:hlink>
      <a:folHlink>
        <a:srgbClr val="E8ACCD"/>
      </a:folHlink>
    </a:clrScheme>
    <a:fontScheme name="I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8000"/>
                <a:hueMod val="124000"/>
                <a:satMod val="148000"/>
                <a:lumMod val="124000"/>
              </a:schemeClr>
            </a:gs>
            <a:gs pos="100000">
              <a:schemeClr val="phClr">
                <a:shade val="76000"/>
                <a:hueMod val="89000"/>
                <a:satMod val="164000"/>
                <a:lumMod val="56000"/>
              </a:schemeClr>
            </a:gs>
          </a:gsLst>
          <a:path path="circle">
            <a:fillToRect l="45000" t="65000" r="125000" b="100000"/>
          </a:path>
        </a:gradFill>
        <a:blipFill rotWithShape="1">
          <a:blip xmlns:r="http://schemas.openxmlformats.org/officeDocument/2006/relationships" r:embed="rId1">
            <a:duotone>
              <a:schemeClr val="phClr">
                <a:shade val="69000"/>
                <a:hueMod val="91000"/>
                <a:satMod val="164000"/>
                <a:lumMod val="74000"/>
              </a:schemeClr>
              <a:schemeClr val="phClr">
                <a:hueMod val="124000"/>
                <a:satMod val="140000"/>
                <a:lumMod val="14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A207AED3-9ABC-4A18-9978-A59B65688B15}"/>
    </a:ext>
  </a:extLst>
</a:theme>
</file>

<file path=docProps/app.xml><?xml version="1.0" encoding="utf-8"?>
<Properties xmlns="http://schemas.openxmlformats.org/officeDocument/2006/extended-properties" xmlns:vt="http://schemas.openxmlformats.org/officeDocument/2006/docPropsVTypes">
  <Template>Ion</Template>
  <TotalTime>69</TotalTime>
  <Words>259</Words>
  <Application>Microsoft Office PowerPoint</Application>
  <PresentationFormat>Widescreen</PresentationFormat>
  <Paragraphs>20</Paragraphs>
  <Slides>5</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5</vt:i4>
      </vt:variant>
    </vt:vector>
  </HeadingPairs>
  <TitlesOfParts>
    <vt:vector size="10" baseType="lpstr">
      <vt:lpstr>Arial</vt:lpstr>
      <vt:lpstr>Century Gothic</vt:lpstr>
      <vt:lpstr>Times New Roman</vt:lpstr>
      <vt:lpstr>Wingdings 3</vt:lpstr>
      <vt:lpstr>Ion</vt:lpstr>
      <vt:lpstr>Skim Fitness market analysis.</vt:lpstr>
      <vt:lpstr>Marketing Analysis</vt:lpstr>
      <vt:lpstr>Create a User-Friendly Website</vt:lpstr>
      <vt:lpstr>Local SEO for skim fitness</vt:lpstr>
      <vt:lpstr>References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Skim Fitness market analysis.</dc:title>
  <dc:creator>user</dc:creator>
  <cp:lastModifiedBy>user</cp:lastModifiedBy>
  <cp:revision>14</cp:revision>
  <dcterms:created xsi:type="dcterms:W3CDTF">2021-05-10T08:10:14Z</dcterms:created>
  <dcterms:modified xsi:type="dcterms:W3CDTF">2021-05-10T21:34:02Z</dcterms:modified>
</cp:coreProperties>
</file>